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pPr>
                <a:defRPr/>
              </a:pPr>
              <a:t>15.12.2023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4000"/>
              <a:t>Применение информационно-коммуникационных технологий при реализации пилотного проекта «Авиастроительный класс»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5807968" y="3602038"/>
            <a:ext cx="4860032" cy="1655762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/>
              <a:t>Ерофеева Оксана Владимировна, к.т.н., учитель химии высшей квалификационной категории</a:t>
            </a:r>
            <a:endParaRPr/>
          </a:p>
          <a:p>
            <a:pPr>
              <a:defRPr/>
            </a:pPr>
            <a:r>
              <a:rPr lang="ru-RU"/>
              <a:t>ГБПОУ ПК им. Н.Н. Годовикова</a:t>
            </a:r>
          </a:p>
        </p:txBody>
      </p:sp>
      <p:sp>
        <p:nvSpPr>
          <p:cNvPr id="972448436" name="Shape 972448435"/>
          <p:cNvSpPr/>
          <p:nvPr/>
        </p:nvSpPr>
        <p:spPr bwMode="auto">
          <a:xfrm>
            <a:off x="-4379427" y="-2852882"/>
            <a:ext cx="48750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303533856" name="Рисунок 30353385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-9619" y="3508214"/>
            <a:ext cx="3337542" cy="33375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Привлечь обучающихся к проектной деятельности;</a:t>
            </a:r>
          </a:p>
          <a:p>
            <a:pPr>
              <a:defRPr/>
            </a:pPr>
            <a:r>
              <a:rPr lang="ru-RU"/>
              <a:t>Формирование взаимодействия обучающихся и учителей-наставников с помощью различных цифровых технологий;</a:t>
            </a:r>
          </a:p>
          <a:p>
            <a:pPr>
              <a:defRPr/>
            </a:pPr>
            <a:endParaRPr lang="ru-RU"/>
          </a:p>
        </p:txBody>
      </p:sp>
      <p:sp>
        <p:nvSpPr>
          <p:cNvPr id="1647477731" name="Shape 1647477730"/>
          <p:cNvSpPr/>
          <p:nvPr/>
        </p:nvSpPr>
        <p:spPr bwMode="auto">
          <a:xfrm>
            <a:off x="5968559" y="3291840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22952767" name="Рисунок 122952766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4449" y="4056566"/>
            <a:ext cx="2803549" cy="2803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8243193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sz="2400"/>
              <a:t>Для формирования интереса к проектной деятельности обучающиеся выбирали мероприятия для участия в течение учебного года с помощью формы обратной связи в Яндекс. Формах.</a:t>
            </a:r>
          </a:p>
        </p:txBody>
      </p:sp>
      <p:pic>
        <p:nvPicPr>
          <p:cNvPr id="1532662837" name="Объект 1532662836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/>
        </p:blipFill>
        <p:spPr bwMode="auto">
          <a:xfrm>
            <a:off x="838198" y="1690687"/>
            <a:ext cx="5181599" cy="4486275"/>
          </a:xfrm>
          <a:prstGeom prst="rect">
            <a:avLst/>
          </a:prstGeom>
        </p:spPr>
      </p:pic>
      <p:pic>
        <p:nvPicPr>
          <p:cNvPr id="770951578" name="Объект 770951577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/>
        </p:blipFill>
        <p:spPr bwMode="auto">
          <a:xfrm>
            <a:off x="6172200" y="1690687"/>
            <a:ext cx="5181599" cy="4325672"/>
          </a:xfrm>
          <a:prstGeom prst="rect">
            <a:avLst/>
          </a:prstGeom>
        </p:spPr>
      </p:pic>
      <p:sp>
        <p:nvSpPr>
          <p:cNvPr id="882027945" name="Shape 882027944"/>
          <p:cNvSpPr/>
          <p:nvPr/>
        </p:nvSpPr>
        <p:spPr bwMode="auto">
          <a:xfrm>
            <a:off x="3486566" y="-215858"/>
            <a:ext cx="45791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41783246" name="Рисунок 41783245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10497290" y="5159849"/>
            <a:ext cx="1713017" cy="17130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3616899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Полученные данные были систематизированы в таблице Excel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/>
        </p:blipFill>
        <p:spPr bwMode="auto">
          <a:xfrm>
            <a:off x="967507" y="1690687"/>
            <a:ext cx="8813608" cy="4534383"/>
          </a:xfrm>
          <a:prstGeom prst="rect">
            <a:avLst/>
          </a:prstGeom>
        </p:spPr>
      </p:pic>
      <p:sp>
        <p:nvSpPr>
          <p:cNvPr id="1705412368" name="Shape 1705412367"/>
          <p:cNvSpPr/>
          <p:nvPr/>
        </p:nvSpPr>
        <p:spPr bwMode="auto">
          <a:xfrm>
            <a:off x="2463077" y="-1941916"/>
            <a:ext cx="45791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496111327" name="Рисунок 1496111326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781116" y="4367477"/>
            <a:ext cx="2402416" cy="2402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2800"/>
              <a:t>После выполнения проекта или исследования при подготовке к публичному выступлению была разработана оценка по шкале для аудитории в Яндекс. Формах.</a:t>
            </a:r>
            <a:endParaRPr sz="280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/>
        </p:blipFill>
        <p:spPr bwMode="auto">
          <a:xfrm>
            <a:off x="4199188" y="1825625"/>
            <a:ext cx="3793623" cy="4351338"/>
          </a:xfrm>
          <a:prstGeom prst="rect">
            <a:avLst/>
          </a:prstGeom>
        </p:spPr>
      </p:pic>
      <p:sp>
        <p:nvSpPr>
          <p:cNvPr id="345499147" name="Shape 345499146"/>
          <p:cNvSpPr/>
          <p:nvPr/>
        </p:nvSpPr>
        <p:spPr bwMode="auto">
          <a:xfrm>
            <a:off x="4791832" y="-2998999"/>
            <a:ext cx="45791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767460399" name="Рисунок 767460398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9688861" y="4370916"/>
            <a:ext cx="2484437" cy="24844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102</Words>
  <Application>Microsoft Office PowerPoint</Application>
  <DocSecurity>0</DocSecurity>
  <PresentationFormat>Широкоэкранный</PresentationFormat>
  <Paragraphs>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Arial</vt:lpstr>
      <vt:lpstr>Office Theme</vt:lpstr>
      <vt:lpstr>Применение информационно-коммуникационных технологий при реализации пилотного проекта «Авиастроительный класс»</vt:lpstr>
      <vt:lpstr>Задачи:</vt:lpstr>
      <vt:lpstr>Для формирования интереса к проектной деятельности обучающиеся выбирали мероприятия для участия в течение учебного года с помощью формы обратной связи в Яндекс. Формах.</vt:lpstr>
      <vt:lpstr>Полученные данные были систематизированы в таблице Excel</vt:lpstr>
      <vt:lpstr>Презентация PowerPoint</vt:lpstr>
      <vt:lpstr>После выполнения проекта или исследования при подготовке к публичному выступлению была разработана оценка по шкале для аудитории в Яндекс. Формах.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Operator</cp:lastModifiedBy>
  <cp:revision>12</cp:revision>
  <dcterms:created xsi:type="dcterms:W3CDTF">2012-12-03T06:56:55Z</dcterms:created>
  <dcterms:modified xsi:type="dcterms:W3CDTF">2023-12-15T09:55:27Z</dcterms:modified>
  <dc:identifier/>
  <dc:language/>
  <cp:version/>
</cp:coreProperties>
</file>